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A3AA3-C42A-4581-B3E7-B255EB365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8A2ADFB-A64F-420B-B5AD-68F847120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9BF7AF-7526-44A5-95E6-1604AA2E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F16E-223C-4C75-B72F-61F0C8E7E92A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113FEC-BB59-464F-8450-9FDB0594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FF9050-ED03-4D7B-BD0E-C9EB2A95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860-B733-4D13-9E04-049749478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71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B3E3A-0855-4D1B-8A0B-1075CBFC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C54B847-EBA7-4ADB-8B2E-0965B11A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596463-B09A-4FE3-B023-72DF6528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F16E-223C-4C75-B72F-61F0C8E7E92A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ADF64-73C6-47E1-A61C-73749418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4461CA-6D64-4935-971D-F8AAD164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860-B733-4D13-9E04-049749478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11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0E2D96F-686B-4982-BEC0-3E3C8F4FD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BA9CEF1-8BE2-48D4-B629-A48A64565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08472B-D1BA-4770-9D5B-F5A966BB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F16E-223C-4C75-B72F-61F0C8E7E92A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8825EE-1CDB-4644-B721-B83FBB0D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C9E466-9CAA-48F1-B1C6-DC30A893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860-B733-4D13-9E04-049749478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83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789CB2-1877-491B-A2E4-4394D7B2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958ABB-204F-4701-8F8B-C5337B174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A2271F-4F7B-4D64-9DF4-D9456E5D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F16E-223C-4C75-B72F-61F0C8E7E92A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4E9A3D-1B34-4D8D-937A-38B4E864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91A08A-3B52-4BB2-B3B2-BA48760B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860-B733-4D13-9E04-049749478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81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1E161F-9BD8-40F4-8854-6ACFDCCA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9626A5-6911-4715-9874-A36C984C3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DF363E-5444-4972-8501-6F6F7F42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F16E-223C-4C75-B72F-61F0C8E7E92A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A45ADD-90B0-4B58-A6BC-74B51B78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0B373D-1345-4C32-9FCF-B9A580C1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860-B733-4D13-9E04-049749478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61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F26BDC-91A6-4307-8C4D-8E169DAA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BEE3D6-5791-48DB-B011-5D713BF11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AF33F7-4510-4414-B190-7E4FC0F6C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595109-456E-42A1-B1D7-FC5D0268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F16E-223C-4C75-B72F-61F0C8E7E92A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FB0CB7-ECB5-4391-AA9C-61AF225D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6C8B6A-727E-45E6-80DE-EDC07A0C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860-B733-4D13-9E04-049749478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83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0D0571-CBD6-4183-AEC6-1B614B71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58710A-9E0C-4C88-9B00-F532A7519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FD8090-FB97-4082-A02F-EA29C6991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7C6FE82-2884-42A2-8790-8859CC18A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705B7AF-E9F7-4EE9-872C-ADD2014BF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B6E389C-748D-46B3-8A0F-AD406E5F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F16E-223C-4C75-B72F-61F0C8E7E92A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51FA0AB-5931-43DD-8A6C-B9BDDE8E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B71AE59-60AD-4722-BBF1-FD0077E5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860-B733-4D13-9E04-049749478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87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85B55C-5EE4-46B9-9575-DC2B0732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D5501A3-A634-4A47-B0EF-B297FB27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F16E-223C-4C75-B72F-61F0C8E7E92A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BD8190-6130-4544-8809-F3385563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3C644F-AC3F-48DC-AA23-F5A9B145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860-B733-4D13-9E04-049749478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6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E53CFCC-B7B7-499F-B59E-D0D3F252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F16E-223C-4C75-B72F-61F0C8E7E92A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4C0E59A-37FB-4FD8-B364-C7D1146F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784E92-821C-487E-9BFB-B9778B45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860-B733-4D13-9E04-049749478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4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CA5A0-4C46-4A07-A6E9-317FEDAB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4B1923-719C-401B-A1D7-6C3181C01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D526558-1715-46F7-8DB7-DB5BF9FF0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1325A4-0D45-46FA-8E0D-D7DFC8C6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F16E-223C-4C75-B72F-61F0C8E7E92A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054200-F093-46B2-BC42-D5B81888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3D5FA8-04C8-4B5E-AB3A-142B3699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860-B733-4D13-9E04-049749478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81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682496-A8F9-4BDA-ADFD-AE80AA8F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586889C-984F-4A4C-942E-F88168459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54EDE5-E841-4FD2-9613-A1BC29044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B5F9A-E44D-420F-B2E7-F4FD963C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F16E-223C-4C75-B72F-61F0C8E7E92A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90A13F-B17C-4305-B6E0-5389C716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D40E7E-2FB9-431F-BEC7-3DC36CD4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4860-B733-4D13-9E04-049749478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17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CF840D6-1B8F-4286-AD5F-888CC00F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46213E-2552-469D-BA62-56AF4234F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963539-BD2A-46BB-9D9C-94C8510D7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F16E-223C-4C75-B72F-61F0C8E7E92A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1F4F2C-14D2-4601-B008-CE24573D5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4E1A24-B4AF-40A1-A2C2-FAEF8744B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4860-B733-4D13-9E04-049749478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99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q.net/hot-spring-001048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ublicdomainq.net/autumn-leaves-maple-0012882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q.net/hot-spring-001048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ublicdomainq.net/autumn-leaves-maple-0012882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q.net/hot-spring-001048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ublicdomainq.net/autumn-leaves-maple-0012882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q.net/hot-spring-001048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ublicdomainq.net/autumn-leaves-maple-0012882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84D40B2-401B-4BF1-BA48-0718C1C1C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01753" y="3694512"/>
            <a:ext cx="3432313" cy="250558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5623909-B176-4963-87CA-7B704FB8C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"/>
            <a:ext cx="10769433" cy="36575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204385-D170-47B0-8ABF-D83067B74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433" y="859447"/>
            <a:ext cx="9144000" cy="2387600"/>
          </a:xfrm>
        </p:spPr>
        <p:txBody>
          <a:bodyPr/>
          <a:lstStyle/>
          <a:p>
            <a:r>
              <a:rPr kumimoji="1" lang="ja-JP" altLang="en-US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第</a:t>
            </a:r>
            <a:r>
              <a:rPr kumimoji="1" lang="en-US" altLang="ja-JP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20</a:t>
            </a:r>
            <a:r>
              <a:rPr kumimoji="1" lang="ja-JP" altLang="en-US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回</a:t>
            </a:r>
            <a:br>
              <a:rPr kumimoji="1" lang="en-US" altLang="ja-JP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kumimoji="1" lang="ja-JP" altLang="en-US" sz="96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秋のよかもん市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5A78A6-775E-4C9C-BA01-237865B61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86" y="3429000"/>
            <a:ext cx="9144000" cy="3036612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開催日：</a:t>
            </a:r>
            <a:r>
              <a:rPr kumimoji="1" lang="en-US" altLang="ja-JP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11</a:t>
            </a:r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月</a:t>
            </a:r>
            <a:r>
              <a:rPr kumimoji="1" lang="en-US" altLang="ja-JP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9</a:t>
            </a:r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日（土）</a:t>
            </a:r>
            <a:r>
              <a:rPr kumimoji="1" lang="en-US" altLang="ja-JP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10</a:t>
            </a:r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日（日）</a:t>
            </a:r>
            <a:endParaRPr kumimoji="1" lang="en-US" altLang="ja-JP" sz="40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開催場所：霧島市観光案内所駐車場</a:t>
            </a:r>
            <a:endParaRPr lang="en-US" altLang="ja-JP" sz="40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endParaRPr lang="en-US" altLang="ja-JP" sz="40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出店内容：新鮮野菜、手作り雑貨、陶器、アクセサリー</a:t>
            </a:r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リサイクル品、古着、おもちゃ、占い</a:t>
            </a:r>
            <a:endParaRPr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焼き芋・団子、コーヒー、焼き鳥　　</a:t>
            </a:r>
            <a:endParaRPr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焼餅、サンドイッチ、その他出店予定　　</a:t>
            </a:r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F83D38-C1C8-415B-9096-CE10CFF56E3F}"/>
              </a:ext>
            </a:extLst>
          </p:cNvPr>
          <p:cNvSpPr txBox="1"/>
          <p:nvPr/>
        </p:nvSpPr>
        <p:spPr>
          <a:xfrm>
            <a:off x="8574157" y="6133604"/>
            <a:ext cx="3459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お問い合わせ：霧島市観光案内所</a:t>
            </a:r>
            <a:endParaRPr kumimoji="1"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TEL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：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0995-57-1588</a:t>
            </a: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81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84D40B2-401B-4BF1-BA48-0718C1C1C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01753" y="3694512"/>
            <a:ext cx="3432313" cy="250558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5623909-B176-4963-87CA-7B704FB8C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"/>
            <a:ext cx="10769433" cy="36575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204385-D170-47B0-8ABF-D83067B74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433" y="859447"/>
            <a:ext cx="9144000" cy="2387600"/>
          </a:xfrm>
        </p:spPr>
        <p:txBody>
          <a:bodyPr/>
          <a:lstStyle/>
          <a:p>
            <a:r>
              <a:rPr kumimoji="1" lang="ja-JP" altLang="en-US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第</a:t>
            </a:r>
            <a:r>
              <a:rPr kumimoji="1" lang="en-US" altLang="ja-JP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20</a:t>
            </a:r>
            <a:r>
              <a:rPr kumimoji="1" lang="ja-JP" altLang="en-US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回</a:t>
            </a:r>
            <a:br>
              <a:rPr kumimoji="1" lang="en-US" altLang="ja-JP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kumimoji="1" lang="ja-JP" altLang="en-US" sz="96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秋のよかもん市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5A78A6-775E-4C9C-BA01-237865B61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86" y="3429000"/>
            <a:ext cx="9144000" cy="3036612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開催日：</a:t>
            </a:r>
            <a:r>
              <a:rPr kumimoji="1" lang="en-US" altLang="ja-JP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11</a:t>
            </a:r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月</a:t>
            </a:r>
            <a:r>
              <a:rPr kumimoji="1" lang="en-US" altLang="ja-JP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9</a:t>
            </a:r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日（土）</a:t>
            </a:r>
            <a:r>
              <a:rPr kumimoji="1" lang="en-US" altLang="ja-JP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10</a:t>
            </a:r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日（日）</a:t>
            </a:r>
            <a:endParaRPr kumimoji="1" lang="en-US" altLang="ja-JP" sz="40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開催場所：霧島市観光案内所駐車場</a:t>
            </a:r>
            <a:endParaRPr lang="en-US" altLang="ja-JP" sz="40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endParaRPr lang="en-US" altLang="ja-JP" sz="40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出店内容：新鮮野菜、手作り雑貨、陶器、アクセサリー</a:t>
            </a:r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リサイクル品、古着、おもちゃ、占い</a:t>
            </a:r>
            <a:endParaRPr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焼き芋・団子、コーヒー、焼き鳥　　</a:t>
            </a:r>
            <a:endParaRPr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焼餅、サンドイッチ、その他出店予定　　</a:t>
            </a:r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F83D38-C1C8-415B-9096-CE10CFF56E3F}"/>
              </a:ext>
            </a:extLst>
          </p:cNvPr>
          <p:cNvSpPr txBox="1"/>
          <p:nvPr/>
        </p:nvSpPr>
        <p:spPr>
          <a:xfrm>
            <a:off x="8574157" y="6133604"/>
            <a:ext cx="3459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お問い合わせ：霧島市観光案内所</a:t>
            </a:r>
            <a:endParaRPr kumimoji="1"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TEL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：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0995-57-1588</a:t>
            </a: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10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84D40B2-401B-4BF1-BA48-0718C1C1C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01753" y="3694512"/>
            <a:ext cx="3432313" cy="250558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5623909-B176-4963-87CA-7B704FB8C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"/>
            <a:ext cx="10769433" cy="36575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204385-D170-47B0-8ABF-D83067B74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433" y="859447"/>
            <a:ext cx="9144000" cy="2387600"/>
          </a:xfrm>
        </p:spPr>
        <p:txBody>
          <a:bodyPr/>
          <a:lstStyle/>
          <a:p>
            <a:r>
              <a:rPr kumimoji="1" lang="ja-JP" altLang="en-US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第</a:t>
            </a:r>
            <a:r>
              <a:rPr kumimoji="1" lang="en-US" altLang="ja-JP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20</a:t>
            </a:r>
            <a:r>
              <a:rPr kumimoji="1" lang="ja-JP" altLang="en-US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回</a:t>
            </a:r>
            <a:br>
              <a:rPr kumimoji="1" lang="en-US" altLang="ja-JP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kumimoji="1" lang="ja-JP" altLang="en-US" sz="96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秋のよかもん市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5A78A6-775E-4C9C-BA01-237865B61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86" y="3429000"/>
            <a:ext cx="9144000" cy="3036612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開催日：</a:t>
            </a:r>
            <a:r>
              <a:rPr kumimoji="1" lang="en-US" altLang="ja-JP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11</a:t>
            </a:r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月</a:t>
            </a:r>
            <a:r>
              <a:rPr kumimoji="1" lang="en-US" altLang="ja-JP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9</a:t>
            </a:r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日（土）</a:t>
            </a:r>
            <a:r>
              <a:rPr kumimoji="1" lang="en-US" altLang="ja-JP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10</a:t>
            </a:r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日（日）</a:t>
            </a:r>
            <a:endParaRPr kumimoji="1" lang="en-US" altLang="ja-JP" sz="40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開催場所：霧島市観光案内所駐車場</a:t>
            </a:r>
            <a:endParaRPr lang="en-US" altLang="ja-JP" sz="40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endParaRPr lang="en-US" altLang="ja-JP" sz="40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出店内容：新鮮野菜、手作り雑貨、陶器、アクセサリー</a:t>
            </a:r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リサイクル品、古着、おもちゃ、占い</a:t>
            </a:r>
            <a:endParaRPr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焼き芋・団子、コーヒー、焼き鳥　　</a:t>
            </a:r>
            <a:endParaRPr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焼餅、サンドイッチ、その他出店予定　　</a:t>
            </a:r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F83D38-C1C8-415B-9096-CE10CFF56E3F}"/>
              </a:ext>
            </a:extLst>
          </p:cNvPr>
          <p:cNvSpPr txBox="1"/>
          <p:nvPr/>
        </p:nvSpPr>
        <p:spPr>
          <a:xfrm>
            <a:off x="8574157" y="6133604"/>
            <a:ext cx="3459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お問い合わせ：霧島市観光案内所</a:t>
            </a:r>
            <a:endParaRPr kumimoji="1"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TEL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：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0995-57-1588</a:t>
            </a: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048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84D40B2-401B-4BF1-BA48-0718C1C1C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01753" y="3694512"/>
            <a:ext cx="3432313" cy="250558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5623909-B176-4963-87CA-7B704FB8C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"/>
            <a:ext cx="10769433" cy="36575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204385-D170-47B0-8ABF-D83067B74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433" y="859447"/>
            <a:ext cx="9144000" cy="2387600"/>
          </a:xfrm>
        </p:spPr>
        <p:txBody>
          <a:bodyPr/>
          <a:lstStyle/>
          <a:p>
            <a:r>
              <a:rPr kumimoji="1" lang="ja-JP" altLang="en-US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第</a:t>
            </a:r>
            <a:r>
              <a:rPr kumimoji="1" lang="en-US" altLang="ja-JP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20</a:t>
            </a:r>
            <a:r>
              <a:rPr kumimoji="1" lang="ja-JP" altLang="en-US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回</a:t>
            </a:r>
            <a:br>
              <a:rPr kumimoji="1" lang="en-US" altLang="ja-JP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kumimoji="1" lang="ja-JP" altLang="en-US" sz="96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秋のよかもん市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5A78A6-775E-4C9C-BA01-237865B61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86" y="3429000"/>
            <a:ext cx="9144000" cy="3036612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開催日：</a:t>
            </a:r>
            <a:r>
              <a:rPr kumimoji="1" lang="en-US" altLang="ja-JP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11</a:t>
            </a:r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月</a:t>
            </a:r>
            <a:r>
              <a:rPr kumimoji="1" lang="en-US" altLang="ja-JP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9</a:t>
            </a:r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日（土）</a:t>
            </a:r>
            <a:r>
              <a:rPr kumimoji="1" lang="en-US" altLang="ja-JP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10</a:t>
            </a:r>
            <a:r>
              <a:rPr kumimoji="1"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日（日）</a:t>
            </a:r>
            <a:endParaRPr kumimoji="1" lang="en-US" altLang="ja-JP" sz="40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40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開催場所：霧島市観光案内所駐車場</a:t>
            </a:r>
            <a:endParaRPr lang="en-US" altLang="ja-JP" sz="40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endParaRPr lang="en-US" altLang="ja-JP" sz="40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出店内容：新鮮野菜、手作り雑貨、陶器、アクセサリー</a:t>
            </a:r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リサイクル品、古着、おもちゃ、占い</a:t>
            </a:r>
            <a:endParaRPr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焼き芋・団子、コーヒー、焼き鳥　　</a:t>
            </a:r>
            <a:endParaRPr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焼餅、サンドイッチ、その他出店予定　　</a:t>
            </a:r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F83D38-C1C8-415B-9096-CE10CFF56E3F}"/>
              </a:ext>
            </a:extLst>
          </p:cNvPr>
          <p:cNvSpPr txBox="1"/>
          <p:nvPr/>
        </p:nvSpPr>
        <p:spPr>
          <a:xfrm>
            <a:off x="8574157" y="6133604"/>
            <a:ext cx="3459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お問い合わせ：霧島市観光案内所</a:t>
            </a:r>
            <a:endParaRPr kumimoji="1"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TEL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：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0995-57-1588</a:t>
            </a: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7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328</Words>
  <Application>Microsoft Office PowerPoint</Application>
  <PresentationFormat>ワイド画面</PresentationFormat>
  <Paragraphs>40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HGP行書体</vt:lpstr>
      <vt:lpstr>HGP創英ﾌﾟﾚｾﾞﾝｽEB</vt:lpstr>
      <vt:lpstr>游ゴシック</vt:lpstr>
      <vt:lpstr>游ゴシック Light</vt:lpstr>
      <vt:lpstr>Arial</vt:lpstr>
      <vt:lpstr>Office テーマ</vt:lpstr>
      <vt:lpstr>第20回 秋のよかもん市</vt:lpstr>
      <vt:lpstr>第20回 秋のよかもん市</vt:lpstr>
      <vt:lpstr>第20回 秋のよかもん市</vt:lpstr>
      <vt:lpstr>第20回 秋のよかもん市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第20回 秋のよかもん市</dc:title>
  <dc:creator>霧島市 観光案内所</dc:creator>
  <cp:lastModifiedBy>霧島市 観光案内所</cp:lastModifiedBy>
  <cp:revision>6</cp:revision>
  <cp:lastPrinted>2019-11-05T06:58:02Z</cp:lastPrinted>
  <dcterms:created xsi:type="dcterms:W3CDTF">2019-10-12T03:20:47Z</dcterms:created>
  <dcterms:modified xsi:type="dcterms:W3CDTF">2019-11-05T06:58:35Z</dcterms:modified>
</cp:coreProperties>
</file>